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6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3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7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9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2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5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B7448-41C1-4FFA-855A-DA42261E454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747F-4FEA-45B7-8310-287A4EF74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“Pieces of the Mystery”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Esti-Mystery 317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game pieces 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even number between 40 and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0 or 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Double 39 and then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that number.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Esti-Mystery 317 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1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Esti-Mystery 317 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82 pieces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Esti-Mystery 317 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20 Fraction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5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51 </a:t>
            </a:r>
            <a:r>
              <a:rPr lang="en-US" sz="1100" b="1" dirty="0" err="1">
                <a:hlinkClick r:id="rId4"/>
              </a:rPr>
              <a:t>Esti</a:t>
            </a:r>
            <a:r>
              <a:rPr lang="en-US" sz="1100" b="1" dirty="0">
                <a:hlinkClick r:id="rId4"/>
              </a:rPr>
              <a:t>-Mysteries</a:t>
            </a:r>
            <a:endParaRPr lang="en-US" sz="11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To Access The Multiplication Course…</a:t>
            </a:r>
          </a:p>
          <a:p>
            <a:endParaRPr lang="en-US" sz="1100" b="1" dirty="0"/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on “sort by” (on the right side) and choose </a:t>
            </a:r>
            <a:r>
              <a:rPr lang="en-US" sz="1100" b="1" i="1" u="sng" dirty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/>
              <a:t>Tips for Using the Multiplication Course</a:t>
            </a:r>
          </a:p>
          <a:p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19"/>
              </a:rPr>
              <a:t>here</a:t>
            </a:r>
            <a:r>
              <a:rPr lang="en-US" sz="1100" b="1" dirty="0"/>
              <a:t>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linkClick r:id="rId20"/>
              </a:rPr>
              <a:t>New </a:t>
            </a:r>
            <a:r>
              <a:rPr lang="en-US" sz="1400" b="1" dirty="0" err="1">
                <a:hlinkClick r:id="rId20"/>
              </a:rPr>
              <a:t>Esti</a:t>
            </a:r>
            <a:r>
              <a:rPr lang="en-US" sz="1400" b="1" dirty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8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563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Mary Dornbos</cp:lastModifiedBy>
  <cp:revision>3</cp:revision>
  <dcterms:created xsi:type="dcterms:W3CDTF">2020-11-05T00:35:10Z</dcterms:created>
  <dcterms:modified xsi:type="dcterms:W3CDTF">2020-11-12T01:26:46Z</dcterms:modified>
</cp:coreProperties>
</file>