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326" r:id="rId3"/>
    <p:sldId id="312" r:id="rId4"/>
    <p:sldId id="316" r:id="rId5"/>
    <p:sldId id="301" r:id="rId6"/>
    <p:sldId id="322" r:id="rId7"/>
    <p:sldId id="302" r:id="rId8"/>
    <p:sldId id="291" r:id="rId9"/>
    <p:sldId id="280" r:id="rId10"/>
    <p:sldId id="292" r:id="rId11"/>
    <p:sldId id="297" r:id="rId12"/>
    <p:sldId id="303" r:id="rId13"/>
    <p:sldId id="263" r:id="rId14"/>
    <p:sldId id="264" r:id="rId15"/>
    <p:sldId id="265" r:id="rId16"/>
    <p:sldId id="266" r:id="rId17"/>
    <p:sldId id="269" r:id="rId18"/>
    <p:sldId id="270" r:id="rId19"/>
    <p:sldId id="267" r:id="rId20"/>
    <p:sldId id="315" r:id="rId21"/>
    <p:sldId id="268" r:id="rId22"/>
    <p:sldId id="271" r:id="rId23"/>
    <p:sldId id="272" r:id="rId24"/>
    <p:sldId id="262" r:id="rId25"/>
    <p:sldId id="318" r:id="rId26"/>
    <p:sldId id="320" r:id="rId27"/>
    <p:sldId id="273" r:id="rId28"/>
    <p:sldId id="274" r:id="rId29"/>
    <p:sldId id="321" r:id="rId30"/>
    <p:sldId id="275" r:id="rId31"/>
    <p:sldId id="276" r:id="rId32"/>
    <p:sldId id="277" r:id="rId33"/>
    <p:sldId id="257" r:id="rId34"/>
    <p:sldId id="319" r:id="rId35"/>
    <p:sldId id="258" r:id="rId36"/>
    <p:sldId id="290" r:id="rId37"/>
    <p:sldId id="323" r:id="rId38"/>
    <p:sldId id="259" r:id="rId39"/>
    <p:sldId id="260" r:id="rId40"/>
    <p:sldId id="261" r:id="rId41"/>
    <p:sldId id="278" r:id="rId42"/>
    <p:sldId id="305" r:id="rId43"/>
    <p:sldId id="279" r:id="rId44"/>
    <p:sldId id="295" r:id="rId45"/>
    <p:sldId id="281" r:id="rId46"/>
    <p:sldId id="317" r:id="rId47"/>
    <p:sldId id="282" r:id="rId48"/>
    <p:sldId id="283" r:id="rId49"/>
    <p:sldId id="284" r:id="rId50"/>
    <p:sldId id="285" r:id="rId51"/>
    <p:sldId id="286" r:id="rId52"/>
    <p:sldId id="288" r:id="rId53"/>
    <p:sldId id="289" r:id="rId54"/>
    <p:sldId id="293" r:id="rId55"/>
    <p:sldId id="294" r:id="rId56"/>
    <p:sldId id="296" r:id="rId57"/>
    <p:sldId id="298" r:id="rId58"/>
    <p:sldId id="299" r:id="rId59"/>
    <p:sldId id="300" r:id="rId60"/>
    <p:sldId id="306" r:id="rId61"/>
    <p:sldId id="307" r:id="rId62"/>
    <p:sldId id="308" r:id="rId63"/>
    <p:sldId id="309" r:id="rId64"/>
    <p:sldId id="313" r:id="rId65"/>
    <p:sldId id="324" r:id="rId66"/>
    <p:sldId id="325" r:id="rId67"/>
    <p:sldId id="327" r:id="rId68"/>
    <p:sldId id="311" r:id="rId69"/>
    <p:sldId id="310" r:id="rId7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8/15/2021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8/15/2021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8/15/2021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8/15/2021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8/15/2021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8/15/2021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8/15/2021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8/15/2021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8/15/2021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8/15/2021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8/15/2021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8/15/2021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url?sa=i&amp;rct=j&amp;q=&amp;esrc=s&amp;source=images&amp;cd=&amp;cad=rja&amp;uact=8&amp;ved=0ahUKEwj1o62KwNLVAhXk7YMKHXfsAj8QjRwIBw&amp;url=http://www.wardloghome.com/sign-language-for-bathroom/&amp;psig=AFQjCNH8kBZSTPaJv3uMTuniIaJ1lPQGqw&amp;ust=1502654953256031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om/url?sa=i&amp;rct=j&amp;q=&amp;esrc=s&amp;source=images&amp;cd=&amp;cad=rja&amp;uact=8&amp;ved=0ahUKEwij65GqvdLVAhXK7YMKHSP1AasQjRwIBw&amp;url=http://www.riverinaleader.com.au/story/4449228/thumbs-down-to-money-grabber/&amp;psig=AFQjCNFHpHiLbJ1ULwmySrKZ6KwYF2bucg&amp;ust=1502654208699724" TargetMode="Externa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E5650-D01B-4A4B-8DC8-BBDC3E8B42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highlight>
                  <a:srgbClr val="FFFF00"/>
                </a:highlight>
              </a:rPr>
              <a:t>PROCEDUREs CHECKLIST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973B0C-987B-4E00-92DE-A87B8C522A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07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F8F8C-D12B-4ED8-83E0-860EEF9C74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sz="6000" b="1" dirty="0">
                <a:highlight>
                  <a:srgbClr val="00FFFF"/>
                </a:highlight>
              </a:rPr>
              <a:t>Coming into class late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98D28F-0232-4ED9-AC9F-CE52814CBB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D31FE-AAD8-4AC3-BB17-5029708541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sz="6000" b="1" dirty="0">
                <a:highlight>
                  <a:srgbClr val="00FFFF"/>
                </a:highlight>
              </a:rPr>
              <a:t>Office folder/lunch envelope/md folder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C706B5-AA5A-42DA-9167-C211E2FD21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317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1F32-C148-41AD-9D05-3D9BBA0C02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highlight>
                  <a:srgbClr val="00FFFF"/>
                </a:highlight>
              </a:rPr>
              <a:t>Liturgical calendar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D1B8CF-3902-48BB-8A0F-D45DC7825F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24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852B6-A41B-4332-AAF1-39FD4855C2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sz="6000" b="1" dirty="0">
                <a:highlight>
                  <a:srgbClr val="00FFFF"/>
                </a:highlight>
              </a:rPr>
              <a:t>SHARPENING PENCILS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6771FE-2F51-4F16-8EDC-D3ED93A630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766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FF0B3-A3C9-4B16-8825-6D01734CDF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sz="6000" b="1" dirty="0">
                <a:highlight>
                  <a:srgbClr val="00FFFF"/>
                </a:highlight>
              </a:rPr>
              <a:t>THROWING AWAY TRASH/recycling box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775F44-D70D-4E7D-84C5-0545651D75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62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BEDBD-292B-4F79-9186-E6C10CA509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7" y="2133600"/>
            <a:ext cx="9068586" cy="2590800"/>
          </a:xfrm>
          <a:solidFill>
            <a:srgbClr val="FF0000"/>
          </a:solidFill>
        </p:spPr>
        <p:txBody>
          <a:bodyPr/>
          <a:lstStyle/>
          <a:p>
            <a:r>
              <a:rPr lang="en-US" sz="6000" b="1" dirty="0">
                <a:highlight>
                  <a:srgbClr val="00FFFF"/>
                </a:highlight>
              </a:rPr>
              <a:t>MAILBOX PICK UP/DROP OFF/communication folders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9A8B5-A996-46F9-85DA-40AFDB8054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48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23676-5511-4C55-9C3A-78D2BE6BCB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sz="6000" b="1" dirty="0">
                <a:highlight>
                  <a:srgbClr val="00FFFF"/>
                </a:highlight>
              </a:rPr>
              <a:t>KLEENEX/PAPER TOWELS/hand SANITIZER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732380-DEC9-4361-8099-354D2ACFAB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2065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F01A6-CB26-47B1-B253-B04825F218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sz="6000" b="1" dirty="0">
                <a:highlight>
                  <a:srgbClr val="00FFFF"/>
                </a:highlight>
              </a:rPr>
              <a:t>SCHOOL SUPPLIES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FF22FD-E4B6-479B-BFA4-73346575DB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26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588E5-7CC7-4FD8-972E-54D73D7774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>
                <a:highlight>
                  <a:srgbClr val="00FFFF"/>
                </a:highlight>
              </a:rPr>
              <a:t>GETTING THE TEACHER’S ATTENTION*****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01D3BA-1211-444C-91DF-CC7D154A3B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431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AA590-F700-4478-880A-80596EA152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sz="6000" b="1" dirty="0">
                <a:highlight>
                  <a:srgbClr val="00FFFF"/>
                </a:highlight>
              </a:rPr>
              <a:t>RESTROOM PROCEDURES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B1BD9A-1199-4629-8959-41B7E951D1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68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E3363-8406-4840-B594-E314AE37E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ABDE61-2BFD-48DA-8985-8704068E1D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5FA4DCC-9A57-4B48-B8C7-DE358FAF2C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288099"/>
              </p:ext>
            </p:extLst>
          </p:nvPr>
        </p:nvGraphicFramePr>
        <p:xfrm>
          <a:off x="1859878" y="2838922"/>
          <a:ext cx="8128000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420430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MD EMAIL ADDRESS:  mdornbos@hfssb.org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991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408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08D6A-6D26-4785-9378-D4311DA66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2097952"/>
            <a:ext cx="9068586" cy="2590800"/>
          </a:xfrm>
          <a:solidFill>
            <a:srgbClr val="FFFF0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DF7A94-07C7-4B59-9175-352266A012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mage result for SIGN LANGUAGE BATHROOM">
            <a:hlinkClick r:id="rId2" tgtFrame="&quot;_blank&quot;"/>
            <a:extLst>
              <a:ext uri="{FF2B5EF4-FFF2-40B4-BE49-F238E27FC236}">
                <a16:creationId xmlns:a16="http://schemas.microsoft.com/office/drawing/2014/main" id="{9248B906-E241-47FE-8AFD-60C8114D224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4083" y="1757153"/>
            <a:ext cx="3128682" cy="32723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13920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987FD-1306-4E0E-A3C0-E732A7CB82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sz="6000" b="1" dirty="0">
                <a:highlight>
                  <a:srgbClr val="00FFFF"/>
                </a:highlight>
              </a:rPr>
              <a:t>GETTING DRINK PROCEDURES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92B055-7A2F-431A-99EF-E10BB708C8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2594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3BE07-85B2-424E-AB3B-6856CA0F5E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>
                <a:highlight>
                  <a:srgbClr val="00FFFF"/>
                </a:highlight>
              </a:rPr>
              <a:t>WHAT TO DO WHEN FINISHED WITH ASSIGNMENTS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13F750-2573-4CA0-9510-112E012EF6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429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23880-D0D9-4AF6-90BF-EDCFB077B1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sz="6000" b="1" dirty="0">
                <a:highlight>
                  <a:srgbClr val="00FFFF"/>
                </a:highlight>
              </a:rPr>
              <a:t>INDEPENDENT/GROUP/</a:t>
            </a:r>
            <a:br>
              <a:rPr lang="en-US" sz="6000" b="1" dirty="0">
                <a:highlight>
                  <a:srgbClr val="00FFFF"/>
                </a:highlight>
              </a:rPr>
            </a:br>
            <a:r>
              <a:rPr lang="en-US" sz="6000" b="1" dirty="0">
                <a:highlight>
                  <a:srgbClr val="00FFFF"/>
                </a:highlight>
              </a:rPr>
              <a:t>PARTNER WORK/projects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475DA9-CB61-459D-BCBB-CDD7EA76F3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2679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16B97-6C1C-4CF7-BAE7-691B9D291B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sz="6000" b="1" dirty="0">
                <a:highlight>
                  <a:srgbClr val="00FFFF"/>
                </a:highlight>
              </a:rPr>
              <a:t>MOVING THROUGH CLASSROOM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44EFAB-BE13-4999-AB0A-DFDD9A1FE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516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9576D-3E88-41FB-8DF2-FE7A5ED5C46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/>
              <a:t>MASK PROCEDURES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925A5B-3551-4241-A845-4408170AC1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842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F470C-58E4-4185-969D-73C7462C9B0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sz="6600" b="1" dirty="0"/>
              <a:t>THE MAGIC NUMBER:  SAFE DISTANCE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57AEDB-F259-4B2E-A6B1-3AC4F6D4F9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239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92446-F44D-431F-9002-86493EF77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sz="6000" b="1" dirty="0">
                <a:highlight>
                  <a:srgbClr val="00FFFF"/>
                </a:highlight>
              </a:rPr>
              <a:t> CLASSROOM MATERIALS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47FF9B-BBA1-4428-99A3-B3B5074824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873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C254E-9083-4C7B-9B4E-E7E3E93F2B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>
                <a:highlight>
                  <a:srgbClr val="00FFFF"/>
                </a:highlight>
              </a:rPr>
              <a:t>HOMEWORK PLANNER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BDE744-22AB-40AA-8BBA-71637638FB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1271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AC8B9-1D00-4123-93A6-7FF78B54D71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/>
              <a:t>GOOGLE CLASSROOM*****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EF5A66-815D-45B3-801D-94E83359FD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48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5F009-09E3-445A-AEF2-7573B3055E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highlight>
                  <a:srgbClr val="00FFFF"/>
                </a:highlight>
              </a:rPr>
              <a:t>Bell 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3EF0FE-45AC-45B9-A93A-D5E127AE45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719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5CDFD-75F3-471F-8709-13DC6030BF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sz="6000" b="1" dirty="0">
                <a:highlight>
                  <a:srgbClr val="00FFFF"/>
                </a:highlight>
              </a:rPr>
              <a:t>HANDING IN HOMEWORK/tests/</a:t>
            </a:r>
            <a:br>
              <a:rPr lang="en-US" sz="6000" b="1" dirty="0">
                <a:highlight>
                  <a:srgbClr val="00FFFF"/>
                </a:highlight>
              </a:rPr>
            </a:br>
            <a:r>
              <a:rPr lang="en-US" sz="6000" b="1" dirty="0">
                <a:highlight>
                  <a:srgbClr val="00FFFF"/>
                </a:highlight>
              </a:rPr>
              <a:t>quizzes/materials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6E3354-5F1B-4BEF-A27E-F4655820FB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4479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E1B3C-66C7-4C5B-A6DC-4849F0333C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>
                <a:highlight>
                  <a:srgbClr val="00FFFF"/>
                </a:highlight>
              </a:rPr>
              <a:t>PLEDGE OF ALLEGIANCE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FFA8F5-CB30-4801-86C7-78045258DE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9937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B462F-19D9-40A2-AC83-D4BC3328FD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>
                <a:highlight>
                  <a:srgbClr val="00FFFF"/>
                </a:highlight>
              </a:rPr>
              <a:t>LISTENING TO ANNOUNCEMENTS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239F89-30C2-4445-B499-D9CD7896AC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569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AE25B-DDAC-493C-91A1-D646E43C77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sz="6000" b="1" dirty="0">
                <a:highlight>
                  <a:srgbClr val="00FF00"/>
                </a:highlight>
              </a:rPr>
              <a:t>ENTERING AND EXITING THE CLASSROOM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A0417E-4D61-4B65-B14A-616D34D0C2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1129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943DB-7901-44F6-96EE-BFC9326303A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en-US" sz="4400" b="1" dirty="0"/>
              <a:t>Homeroom procedures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6AE4F6-25AE-41CB-B06A-D73D415942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409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9B3A7-60E1-498E-9E8C-AF39A5FE4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sz="6000" b="1" dirty="0">
                <a:highlight>
                  <a:srgbClr val="00FF00"/>
                </a:highlight>
              </a:rPr>
              <a:t>LINING UP:  SAFE DISTANCE*****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1F2397-14A7-475D-A9E7-B98CECDB37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514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15A05-AAE0-4484-BEC2-E529D5B1A9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sz="6000" b="1" dirty="0">
                <a:highlight>
                  <a:srgbClr val="00FF00"/>
                </a:highlight>
              </a:rPr>
              <a:t>CHANGING CLASSES*****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CE9E5E-4B78-4F06-B192-9FBB3FD87C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954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43471-A711-4DFE-80D1-C23433EBEC4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/>
              <a:t>Transitions*****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734479-1FA2-4E9F-97EB-33B7AD325F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486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B8C56-4F11-4EF8-B9E2-B3C4CA0945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sz="6000" b="1" dirty="0">
                <a:highlight>
                  <a:srgbClr val="00FF00"/>
                </a:highlight>
              </a:rPr>
              <a:t>HALL PROCEDURES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EB91AB-34FB-4734-B471-5B54EF4A01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492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EC5C7-14F8-4BA6-B9A4-D75CBBF2E8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sz="6000" b="1" dirty="0">
                <a:highlight>
                  <a:srgbClr val="00FF00"/>
                </a:highlight>
              </a:rPr>
              <a:t>LUNCH PROCEDURES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3D9DC9-468F-4E0C-970F-D289298760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57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84355-57B3-442D-8C0E-AF5A9576B6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highlight>
                  <a:srgbClr val="00FFFF"/>
                </a:highlight>
              </a:rPr>
              <a:t>Md</a:t>
            </a:r>
            <a:br>
              <a:rPr lang="en-US" b="1" dirty="0">
                <a:highlight>
                  <a:srgbClr val="00FFFF"/>
                </a:highlight>
              </a:rPr>
            </a:br>
            <a:r>
              <a:rPr lang="en-US" b="1" dirty="0">
                <a:highlight>
                  <a:srgbClr val="00FFFF"/>
                </a:highlight>
              </a:rPr>
              <a:t>smartboard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28E554-62BE-4970-A794-46981AF852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1762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B6405-2AF7-4DED-9A68-26779C031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sz="6000" b="1" dirty="0">
                <a:highlight>
                  <a:srgbClr val="00FF00"/>
                </a:highlight>
              </a:rPr>
              <a:t>RECESS PROCEDURES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A13736-BF67-4420-ACD8-B9FA18B1B9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9106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B984C-FDBF-4474-B179-2534294DAB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sz="6000" b="1" dirty="0">
                <a:highlight>
                  <a:srgbClr val="00FF00"/>
                </a:highlight>
              </a:rPr>
              <a:t>DRILLS:  FIRE, TORNADO, LOCK DOWN, severe weather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C44B92-7AB9-453B-8B42-2120A89AC9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015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14656-9B18-4B09-8A50-50998657AD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>
                <a:highlight>
                  <a:srgbClr val="00FF00"/>
                </a:highlight>
              </a:rPr>
              <a:t>Emergency:  PHONE*****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F7322D-AFE4-48AF-9207-33D69B5BE3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0584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3BEE7-0A4B-40CB-A9D4-F7620DC4DC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>
                <a:highlight>
                  <a:srgbClr val="00FF00"/>
                </a:highlight>
              </a:rPr>
              <a:t>DESK ORGANIZATION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7819B4-51D4-425E-95E0-5DCF14A07C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8530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D7199-90D9-464F-9993-E9D0A258CF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sz="6000" b="1" dirty="0">
                <a:highlight>
                  <a:srgbClr val="00FF00"/>
                </a:highlight>
              </a:rPr>
              <a:t>STUDENT MATERIALS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7D20B8-2FDA-4925-8872-FC2D8CA17C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61984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A85BA-C515-40C5-8101-8F36C6834B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sz="6000" b="1" dirty="0"/>
              <a:t>*MD CLASSROOM MANAGEMENT PLAN*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9659F4-9F8C-4B99-BFCA-E6DEC746F3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5274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9A9D966-6D82-409E-9B18-7C266A96D2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Waunakee Community School District - Voice Levels">
            <a:extLst>
              <a:ext uri="{FF2B5EF4-FFF2-40B4-BE49-F238E27FC236}">
                <a16:creationId xmlns:a16="http://schemas.microsoft.com/office/drawing/2014/main" id="{B3A3AADB-8738-4625-9CC1-6D35FE7892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855" y="1533525"/>
            <a:ext cx="285750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815214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ADD38-34DB-4995-97A5-AAB2FFF284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>
                <a:highlight>
                  <a:srgbClr val="FF00FF"/>
                </a:highlight>
              </a:rPr>
              <a:t>HF STUDENT HANDBOOK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0D4832-8C1A-4915-B1A3-81FE5D5926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718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D64C8-B3C1-4A68-907D-211CE6E201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>
                <a:highlight>
                  <a:srgbClr val="FF00FF"/>
                </a:highlight>
              </a:rPr>
              <a:t>HOLY FAMILY POINTS OF PRIDE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C1CACF-46C0-47D2-8DB1-042ADD8CD3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9392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9DE5D-53EB-4F6C-A473-60E3C952D4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>
                <a:highlight>
                  <a:srgbClr val="00FF00"/>
                </a:highlight>
              </a:rPr>
              <a:t>CLASSROOM JOBS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059EC0-F7F2-4E7E-BDE6-277FA1A099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953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5C9CD-7AB9-44F3-9D42-C476DC71CB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highlight>
                  <a:srgbClr val="00FFFF"/>
                </a:highlight>
              </a:rPr>
              <a:t>*Daily schedule*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86318E-0CD2-4CAE-B5F8-CD73D57931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4741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416FE-FC53-4E3A-AD28-9192302ABA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sz="6000" b="1" dirty="0">
                <a:highlight>
                  <a:srgbClr val="00FF00"/>
                </a:highlight>
              </a:rPr>
              <a:t>GETTING OUT of SEATS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49C5F6-8DF0-4DC3-8626-CF64A534AA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2346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01C30-C17E-4E83-AAFC-8C759CE390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>
                <a:highlight>
                  <a:srgbClr val="FFFF00"/>
                </a:highlight>
              </a:rPr>
              <a:t>CLASSROOM VISITORS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42B03B-7A46-46A2-97C0-AC2FBFCDCC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04770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4686C-F3DB-42AC-A110-650A3CE9C8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>
                <a:highlight>
                  <a:srgbClr val="FFFF00"/>
                </a:highlight>
              </a:rPr>
              <a:t>GREETING THE TEACHER AND OTHER ADULTS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249104-0A2D-41D2-8FF7-97356257D2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3497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13EE9-41BD-44C1-9D0F-156F713077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>
                <a:highlight>
                  <a:srgbClr val="00FF00"/>
                </a:highlight>
              </a:rPr>
              <a:t>CLEANING UP THE ROOM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C588C2-B2D9-4992-9041-F5013D53A2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07754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4BA36-51E2-4951-B5AA-8904367DE6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sz="6000" b="1" dirty="0">
                <a:highlight>
                  <a:srgbClr val="00FF00"/>
                </a:highlight>
              </a:rPr>
              <a:t>HANGING up BACKPACKS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2EA0AD-90ED-448D-AAB7-9E9C9962A7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5844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C20BC-8FFA-482C-9DAD-6046E769BA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sz="6000" b="1" dirty="0">
                <a:highlight>
                  <a:srgbClr val="00FF00"/>
                </a:highlight>
              </a:rPr>
              <a:t>CLASS GAMES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726E88-0C0A-4CED-8FEE-DA77F2E710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3237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C4E26-8776-4777-B266-0026982FDB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sz="6000" b="1" dirty="0">
                <a:highlight>
                  <a:srgbClr val="00FF00"/>
                </a:highlight>
              </a:rPr>
              <a:t>COMPUTER STUDENT DEVICES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2BEA8C-2E2D-45ED-B414-1D93F5C636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34282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3B639-8CA0-4D84-982A-852B47CB97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>
                <a:highlight>
                  <a:srgbClr val="00FF00"/>
                </a:highlight>
              </a:rPr>
              <a:t>Procedure for class interruptions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E8B9F7-6EAF-4694-9BAD-774651F30F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85799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DDABE-C9FD-4EEA-8C3B-BE71CD4FCC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highlight>
                  <a:srgbClr val="FFFF00"/>
                </a:highlight>
              </a:rPr>
              <a:t>Dear book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898337-6AB0-492D-8D82-050BD9484D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8689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13D7A-79A0-49AA-82C4-5A50F9C208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highlight>
                  <a:srgbClr val="FFFF00"/>
                </a:highlight>
              </a:rPr>
              <a:t>*Call backs*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E3850E-645B-4E8A-A20A-F1D6953C3B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7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09C57-CFD0-41BE-910A-BA090ADF396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/>
              <a:t>MASS SCHEDULE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24D0E3-0880-4CFE-BD07-6FD49D4DA1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8104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1383B-550D-4581-A855-6AB5E6A46B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sz="6000" b="1" dirty="0">
                <a:highlight>
                  <a:srgbClr val="00FF00"/>
                </a:highlight>
              </a:rPr>
              <a:t>What to do if you become sick/emergency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1D5D5F-34C9-4CD8-84C7-DC2F34D01C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0490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41B29-D728-40A8-8FB2-8836DB7C9D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highlight>
                  <a:srgbClr val="00FF00"/>
                </a:highlight>
              </a:rPr>
              <a:t>Cough drops/medication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8F9C04-07ED-4074-B2FD-9A1CA8FEB3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48804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6E4BF-3AA2-4DDA-9AF4-693AEFB895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sz="6000" b="1" dirty="0">
                <a:highlight>
                  <a:srgbClr val="00FF00"/>
                </a:highlight>
              </a:rPr>
              <a:t>Note from parent/guardian/</a:t>
            </a:r>
            <a:br>
              <a:rPr lang="en-US" sz="6000" b="1" dirty="0">
                <a:highlight>
                  <a:srgbClr val="00FF00"/>
                </a:highlight>
              </a:rPr>
            </a:br>
            <a:r>
              <a:rPr lang="en-US" sz="6000" b="1" dirty="0">
                <a:highlight>
                  <a:srgbClr val="00FF00"/>
                </a:highlight>
              </a:rPr>
              <a:t>doctor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1793CE-5B09-437A-A4D1-A4FE3E2BDE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8911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85E19-A7F9-4DDC-B5AB-D799647A4B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>
                <a:highlight>
                  <a:srgbClr val="00FF00"/>
                </a:highlight>
              </a:rPr>
              <a:t>What to do if you need help during classwork/tests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CA1D04-5D82-4BB3-9332-640A01D8DE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1635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1D06F-4011-4CD8-8699-F3024DC44A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1835769"/>
            <a:ext cx="9068586" cy="359736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067C4D-D33B-4F0C-9CFB-3B97563340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Image result for thumbs down">
            <a:hlinkClick r:id="rId2" tgtFrame="&quot;_blank&quot;"/>
            <a:extLst>
              <a:ext uri="{FF2B5EF4-FFF2-40B4-BE49-F238E27FC236}">
                <a16:creationId xmlns:a16="http://schemas.microsoft.com/office/drawing/2014/main" id="{88E2A246-7ADA-4683-986A-C0D5D07329A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756092"/>
            <a:ext cx="5943600" cy="3345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063357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91696-57A3-44A3-988F-91F9AA586E9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C6EC49-3A70-499E-A707-4A87E306EB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332B5C8-3A9A-4587-B748-49B7116855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084281"/>
              </p:ext>
            </p:extLst>
          </p:nvPr>
        </p:nvGraphicFramePr>
        <p:xfrm>
          <a:off x="2032000" y="2931283"/>
          <a:ext cx="8127999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88614793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65772871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4190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PASSING IN PAPERS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HALL PASSES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GOING OVER HOMEWORK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590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GRADING PAPERS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GIVING HOMEWORK ASSIGNMENT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TAKING 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1204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838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D0CBB-7C0D-4298-A6CE-2780D549B83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2F8072-8A48-402B-90C4-9795366C2A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3FC6CC6-51A7-4FEC-B300-DBDB98F9B0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077835"/>
              </p:ext>
            </p:extLst>
          </p:nvPr>
        </p:nvGraphicFramePr>
        <p:xfrm>
          <a:off x="2032000" y="2376344"/>
          <a:ext cx="8127999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47646825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01679405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277698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TURNING IN LATE/ABSENT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MAKING UP TESTS AND QUIZZES WHEN STUDENT IS ABSENT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PREPARING FOR TESTS AND QUIZZES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25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COMMUNICATING WORK WHEN A STUDENT IS ABSENT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STARTING AND ENDING 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HEADING ON PAPERS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1702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324395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B475C-3233-479B-94BC-8E527D8C9BA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CDB500-5CD9-4161-AD34-73380D094F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29BF32B-6FA0-4F80-B296-05F08761DA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074984"/>
              </p:ext>
            </p:extLst>
          </p:nvPr>
        </p:nvGraphicFramePr>
        <p:xfrm>
          <a:off x="2128819" y="2926080"/>
          <a:ext cx="8127999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5331388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54522614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22121736"/>
                    </a:ext>
                  </a:extLst>
                </a:gridCol>
              </a:tblGrid>
              <a:tr h="416087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DISTRIBUTING PAPERS BACK TO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WHAT TO DO IF THE TEACHER IS NOT THERE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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7633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300215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462AC-3098-4D6D-BE04-917812EEDB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>
                <a:highlight>
                  <a:srgbClr val="00FF00"/>
                </a:highlight>
              </a:rPr>
              <a:t>Chairs:  END OF 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95C5DE-1E88-4B25-874F-E14D967B3B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14986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CBB84-1835-4200-921E-5E4ACA19D8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sz="4000" b="1" dirty="0">
                <a:highlight>
                  <a:srgbClr val="00FF00"/>
                </a:highlight>
              </a:rPr>
              <a:t>Dismissal procedures:  2:50 SHARP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BB8748-2D9A-4570-9174-047933CFCF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78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046B1-C2C9-4C36-B59A-DD979780FC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highlight>
                  <a:srgbClr val="00FFFF"/>
                </a:highlight>
              </a:rPr>
              <a:t>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22FAC0-FC2A-4733-88D8-19E6A54353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45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B7202-93F5-4BDE-BD9F-01F1483A30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sz="6000" b="1" dirty="0">
                <a:highlight>
                  <a:srgbClr val="00FFFF"/>
                </a:highlight>
              </a:rPr>
              <a:t>LUNCH COUNT</a:t>
            </a:r>
            <a:br>
              <a:rPr lang="en-US" sz="6000" b="1" dirty="0">
                <a:highlight>
                  <a:srgbClr val="00FFFF"/>
                </a:highlight>
              </a:rPr>
            </a:br>
            <a:r>
              <a:rPr lang="en-US" sz="6000" b="1" dirty="0">
                <a:highlight>
                  <a:srgbClr val="00FFFF"/>
                </a:highlight>
              </a:rPr>
              <a:t>ATTENDANCE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4C8646-155C-4C9D-AB32-56AE95DFA6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8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30796-D493-40F0-9AC0-9DE5EB7D1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sz="6000" b="1" dirty="0">
                <a:highlight>
                  <a:srgbClr val="00FFFF"/>
                </a:highlight>
              </a:rPr>
              <a:t>LUNCH BIN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AE031F-9E49-455F-85BF-39957765F7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8277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164</TotalTime>
  <Words>330</Words>
  <Application>Microsoft Office PowerPoint</Application>
  <PresentationFormat>Widescreen</PresentationFormat>
  <Paragraphs>79</Paragraphs>
  <Slides>69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3" baseType="lpstr">
      <vt:lpstr>Century Gothic</vt:lpstr>
      <vt:lpstr>Garamond</vt:lpstr>
      <vt:lpstr>Wingdings</vt:lpstr>
      <vt:lpstr>Savon</vt:lpstr>
      <vt:lpstr>PROCEDUREs CHECKLIST</vt:lpstr>
      <vt:lpstr> </vt:lpstr>
      <vt:lpstr>Bell work</vt:lpstr>
      <vt:lpstr>Md smartboard</vt:lpstr>
      <vt:lpstr>*Daily schedule*</vt:lpstr>
      <vt:lpstr>MASS SCHEDULE</vt:lpstr>
      <vt:lpstr>date</vt:lpstr>
      <vt:lpstr>LUNCH COUNT ATTENDANCE</vt:lpstr>
      <vt:lpstr>LUNCH BIN</vt:lpstr>
      <vt:lpstr>Coming into class late</vt:lpstr>
      <vt:lpstr>Office folder/lunch envelope/md folder</vt:lpstr>
      <vt:lpstr>Liturgical calendar</vt:lpstr>
      <vt:lpstr>SHARPENING PENCILS</vt:lpstr>
      <vt:lpstr>THROWING AWAY TRASH/recycling box</vt:lpstr>
      <vt:lpstr>MAILBOX PICK UP/DROP OFF/communication folders</vt:lpstr>
      <vt:lpstr>KLEENEX/PAPER TOWELS/hand SANITIZER</vt:lpstr>
      <vt:lpstr>SCHOOL SUPPLIES</vt:lpstr>
      <vt:lpstr>GETTING THE TEACHER’S ATTENTION*****</vt:lpstr>
      <vt:lpstr>RESTROOM PROCEDURES</vt:lpstr>
      <vt:lpstr>PowerPoint Presentation</vt:lpstr>
      <vt:lpstr>GETTING DRINK PROCEDURES</vt:lpstr>
      <vt:lpstr>WHAT TO DO WHEN FINISHED WITH ASSIGNMENTS</vt:lpstr>
      <vt:lpstr>INDEPENDENT/GROUP/ PARTNER WORK/projects</vt:lpstr>
      <vt:lpstr>MOVING THROUGH CLASSROOM</vt:lpstr>
      <vt:lpstr>MASK PROCEDURES</vt:lpstr>
      <vt:lpstr>THE MAGIC NUMBER:  SAFE DISTANCE</vt:lpstr>
      <vt:lpstr> CLASSROOM MATERIALS</vt:lpstr>
      <vt:lpstr>HOMEWORK PLANNER</vt:lpstr>
      <vt:lpstr>GOOGLE CLASSROOM*****</vt:lpstr>
      <vt:lpstr>HANDING IN HOMEWORK/tests/ quizzes/materials</vt:lpstr>
      <vt:lpstr>PLEDGE OF ALLEGIANCE</vt:lpstr>
      <vt:lpstr>LISTENING TO ANNOUNCEMENTS</vt:lpstr>
      <vt:lpstr>ENTERING AND EXITING THE CLASSROOM</vt:lpstr>
      <vt:lpstr>Homeroom procedures</vt:lpstr>
      <vt:lpstr>LINING UP:  SAFE DISTANCE*****</vt:lpstr>
      <vt:lpstr>CHANGING CLASSES*****</vt:lpstr>
      <vt:lpstr>Transitions*****</vt:lpstr>
      <vt:lpstr>HALL PROCEDURES</vt:lpstr>
      <vt:lpstr>LUNCH PROCEDURES</vt:lpstr>
      <vt:lpstr>RECESS PROCEDURES</vt:lpstr>
      <vt:lpstr>DRILLS:  FIRE, TORNADO, LOCK DOWN, severe weather</vt:lpstr>
      <vt:lpstr>Emergency:  PHONE*****</vt:lpstr>
      <vt:lpstr>DESK ORGANIZATION </vt:lpstr>
      <vt:lpstr>STUDENT MATERIALS</vt:lpstr>
      <vt:lpstr>*MD CLASSROOM MANAGEMENT PLAN*</vt:lpstr>
      <vt:lpstr>PowerPoint Presentation</vt:lpstr>
      <vt:lpstr>HF STUDENT HANDBOOK</vt:lpstr>
      <vt:lpstr>HOLY FAMILY POINTS OF PRIDE</vt:lpstr>
      <vt:lpstr>CLASSROOM JOBS</vt:lpstr>
      <vt:lpstr>GETTING OUT of SEATS</vt:lpstr>
      <vt:lpstr>CLASSROOM VISITORS</vt:lpstr>
      <vt:lpstr>GREETING THE TEACHER AND OTHER ADULTS</vt:lpstr>
      <vt:lpstr>CLEANING UP THE ROOM</vt:lpstr>
      <vt:lpstr>HANGING up BACKPACKS</vt:lpstr>
      <vt:lpstr>CLASS GAMES</vt:lpstr>
      <vt:lpstr>COMPUTER STUDENT DEVICES</vt:lpstr>
      <vt:lpstr>Procedure for class interruptions</vt:lpstr>
      <vt:lpstr>Dear book</vt:lpstr>
      <vt:lpstr>*Call backs*</vt:lpstr>
      <vt:lpstr>What to do if you become sick/emergency</vt:lpstr>
      <vt:lpstr>Cough drops/medication</vt:lpstr>
      <vt:lpstr>Note from parent/guardian/ doctor</vt:lpstr>
      <vt:lpstr>What to do if you need help during classwork/tests</vt:lpstr>
      <vt:lpstr>PowerPoint Presentation</vt:lpstr>
      <vt:lpstr>PowerPoint Presentation</vt:lpstr>
      <vt:lpstr>PowerPoint Presentation</vt:lpstr>
      <vt:lpstr>PowerPoint Presentation</vt:lpstr>
      <vt:lpstr>Chairs:  END OF DAY</vt:lpstr>
      <vt:lpstr>Dismissal procedures:  2:50 SHARP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PROCEDURE CHECKLIST</dc:title>
  <dc:creator>Mary Dornbos</dc:creator>
  <cp:lastModifiedBy>Mary Dornbos</cp:lastModifiedBy>
  <cp:revision>20</cp:revision>
  <dcterms:created xsi:type="dcterms:W3CDTF">2017-08-10T12:54:52Z</dcterms:created>
  <dcterms:modified xsi:type="dcterms:W3CDTF">2021-08-15T21:06:49Z</dcterms:modified>
</cp:coreProperties>
</file>